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6" r:id="rId2"/>
    <p:sldId id="258" r:id="rId3"/>
    <p:sldId id="262" r:id="rId4"/>
    <p:sldId id="261" r:id="rId5"/>
    <p:sldId id="259" r:id="rId6"/>
    <p:sldId id="260" r:id="rId7"/>
    <p:sldId id="263" r:id="rId8"/>
  </p:sldIdLst>
  <p:sldSz cx="9144000" cy="6858000" type="screen4x3"/>
  <p:notesSz cx="6797675" cy="99282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BA95"/>
    <a:srgbClr val="7412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E2C7C-97F0-4D9A-9CB0-8F54758B51FB}" type="datetimeFigureOut">
              <a:rPr lang="pl-PL" smtClean="0"/>
              <a:t>2015-04-15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562DC0-1FC7-45C9-A6B5-E7973CD44AE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2590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708920"/>
            <a:ext cx="7772400" cy="1470025"/>
          </a:xfrm>
        </p:spPr>
        <p:txBody>
          <a:bodyPr/>
          <a:lstStyle>
            <a:lvl1pPr>
              <a:defRPr b="1" i="1">
                <a:solidFill>
                  <a:srgbClr val="D0BA95"/>
                </a:solidFill>
              </a:defRPr>
            </a:lvl1pPr>
          </a:lstStyle>
          <a:p>
            <a:r>
              <a:rPr lang="pl-PL" dirty="0" smtClean="0"/>
              <a:t>Kliknij, aby edytować styl wzorca tytułu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4484712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D0BA9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792088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741205"/>
                </a:solidFill>
              </a:defRPr>
            </a:lvl1pPr>
          </a:lstStyle>
          <a:p>
            <a:r>
              <a:rPr lang="pl-PL" dirty="0" smtClean="0"/>
              <a:t>Kliknij, aby edytować styl wzorca tytułu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3650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 sz="2400">
                <a:solidFill>
                  <a:srgbClr val="741205"/>
                </a:solidFill>
              </a:defRPr>
            </a:lvl1pPr>
            <a:lvl2pPr marL="357188" indent="-357188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Arial" pitchFamily="34" charset="0"/>
              <a:buChar char="•"/>
              <a:defRPr sz="2400">
                <a:solidFill>
                  <a:srgbClr val="741205"/>
                </a:solidFill>
              </a:defRPr>
            </a:lvl2pPr>
            <a:lvl3pPr marL="714375" indent="-357188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Wingdings" pitchFamily="2" charset="2"/>
              <a:buChar char="§"/>
              <a:defRPr>
                <a:solidFill>
                  <a:srgbClr val="741205"/>
                </a:solidFill>
              </a:defRPr>
            </a:lvl3pPr>
            <a:lvl4pPr marL="1071563" indent="-357188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defRPr>
                <a:solidFill>
                  <a:srgbClr val="741205"/>
                </a:solidFill>
              </a:defRPr>
            </a:lvl4pPr>
            <a:lvl5pPr marL="1438275" indent="-366713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defRPr>
                <a:solidFill>
                  <a:srgbClr val="741205"/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z podpis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6237312"/>
            <a:ext cx="8352928" cy="432048"/>
          </a:xfrm>
        </p:spPr>
        <p:txBody>
          <a:bodyPr anchor="b"/>
          <a:lstStyle>
            <a:lvl1pPr algn="ctr">
              <a:defRPr sz="2000" b="0">
                <a:solidFill>
                  <a:srgbClr val="D0BA95"/>
                </a:solidFill>
              </a:defRPr>
            </a:lvl1pPr>
          </a:lstStyle>
          <a:p>
            <a:r>
              <a:rPr lang="pl-PL" dirty="0" smtClean="0"/>
              <a:t>Kliknij, aby edytować styl wzorca tytułu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154644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2015-04-15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1520" y="2708920"/>
            <a:ext cx="8640960" cy="1470025"/>
          </a:xfrm>
        </p:spPr>
        <p:txBody>
          <a:bodyPr>
            <a:normAutofit/>
          </a:bodyPr>
          <a:lstStyle/>
          <a:p>
            <a:r>
              <a:rPr lang="pl-PL" dirty="0" smtClean="0"/>
              <a:t>WCAG 2.0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b</a:t>
            </a:r>
            <a:r>
              <a:rPr lang="pl-PL" dirty="0" smtClean="0"/>
              <a:t>aner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00808"/>
            <a:ext cx="7344816" cy="31757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opis </a:t>
            </a:r>
            <a:r>
              <a:rPr lang="pl-PL" dirty="0" err="1" smtClean="0"/>
              <a:t>baneru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540221"/>
            <a:ext cx="4680520" cy="376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909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</a:t>
            </a:r>
            <a:r>
              <a:rPr lang="pl-PL" dirty="0" smtClean="0"/>
              <a:t>ozbudowa szablonów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351" y="1419225"/>
            <a:ext cx="5169937" cy="31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12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kontrast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014165"/>
            <a:ext cx="7416824" cy="231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118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język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060849"/>
            <a:ext cx="7494293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314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www.portal.uj.edu.pl/wcag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95" y="1988840"/>
            <a:ext cx="7660833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62520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</TotalTime>
  <Words>10</Words>
  <Application>Microsoft Office PowerPoint</Application>
  <PresentationFormat>Pokaz na ekranie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Motyw pakietu Office</vt:lpstr>
      <vt:lpstr>WCAG 2.0</vt:lpstr>
      <vt:lpstr>baner</vt:lpstr>
      <vt:lpstr>opis baneru</vt:lpstr>
      <vt:lpstr>rozbudowa szablonów</vt:lpstr>
      <vt:lpstr>kontrast</vt:lpstr>
      <vt:lpstr>język</vt:lpstr>
      <vt:lpstr>www.portal.uj.edu.pl/wcag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Andrzej</dc:creator>
  <cp:lastModifiedBy>Gracja Witkowska</cp:lastModifiedBy>
  <cp:revision>43</cp:revision>
  <cp:lastPrinted>2015-04-15T09:47:24Z</cp:lastPrinted>
  <dcterms:created xsi:type="dcterms:W3CDTF">2011-03-02T09:28:20Z</dcterms:created>
  <dcterms:modified xsi:type="dcterms:W3CDTF">2015-04-15T12:07:46Z</dcterms:modified>
</cp:coreProperties>
</file>